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157192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450912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016993" y="5733256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"/>
          <p:cNvSpPr txBox="1">
            <a:spLocks noChangeArrowheads="1"/>
          </p:cNvSpPr>
          <p:nvPr/>
        </p:nvSpPr>
        <p:spPr bwMode="auto">
          <a:xfrm>
            <a:off x="2823930" y="2094841"/>
            <a:ext cx="41764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Your Text Here!</a:t>
            </a:r>
            <a:endParaRPr lang="en-US" altLang="ko-KR" sz="36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362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2016-05-19T06:23:40Z</dcterms:modified>
</cp:coreProperties>
</file>