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91966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76753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23528" y="6597932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6437" y="332656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35</cp:revision>
  <dcterms:created xsi:type="dcterms:W3CDTF">2014-04-01T16:35:38Z</dcterms:created>
  <dcterms:modified xsi:type="dcterms:W3CDTF">2016-05-19T05:27:43Z</dcterms:modified>
</cp:coreProperties>
</file>