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9" y="3804597"/>
            <a:ext cx="910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496" y="3291830"/>
            <a:ext cx="9108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03243" y="4380661"/>
            <a:ext cx="937514" cy="230402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290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29</cp:revision>
  <dcterms:created xsi:type="dcterms:W3CDTF">2014-04-01T16:27:38Z</dcterms:created>
  <dcterms:modified xsi:type="dcterms:W3CDTF">2016-05-19T06:21:04Z</dcterms:modified>
</cp:coreProperties>
</file>