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" y="1173118"/>
            <a:ext cx="91439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59705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4346" y="4876586"/>
            <a:ext cx="91439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03237" y="1726322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2016-05-19T06:17:31Z</dcterms:modified>
</cp:coreProperties>
</file>