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063863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911735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3071975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2642298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2016-05-19T06:15:12Z</dcterms:modified>
</cp:coreProperties>
</file>