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016993" y="5748493"/>
            <a:ext cx="1110013" cy="272795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TextBox 19"/>
          <p:cNvSpPr txBox="1"/>
          <p:nvPr/>
        </p:nvSpPr>
        <p:spPr>
          <a:xfrm>
            <a:off x="0" y="5172629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0" y="4596565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358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34</cp:revision>
  <dcterms:created xsi:type="dcterms:W3CDTF">2014-04-01T16:35:38Z</dcterms:created>
  <dcterms:modified xsi:type="dcterms:W3CDTF">2016-05-19T05:51:40Z</dcterms:modified>
</cp:coreProperties>
</file>