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89447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016993" y="5887011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259017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63325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2016-05-16T12:27:32Z</dcterms:modified>
</cp:coreProperties>
</file>