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23" y="4255516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4622" y="3279923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84622" y="4844068"/>
            <a:ext cx="8399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1901" y="33950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29</cp:revision>
  <dcterms:created xsi:type="dcterms:W3CDTF">2014-04-01T16:27:38Z</dcterms:created>
  <dcterms:modified xsi:type="dcterms:W3CDTF">2016-05-11T13:42:49Z</dcterms:modified>
</cp:coreProperties>
</file>