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164" y="5847655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1164" y="4695527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6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600" b="1" dirty="0" smtClean="0">
                <a:solidFill>
                  <a:srgbClr val="002060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371046" y="6597932"/>
            <a:ext cx="87729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7287" y="326004"/>
            <a:ext cx="1110013" cy="272795"/>
            <a:chOff x="3275856" y="1242391"/>
            <a:chExt cx="1656184" cy="407020"/>
          </a:xfrm>
        </p:grpSpPr>
        <p:sp>
          <p:nvSpPr>
            <p:cNvPr id="15" name="Rounded Rectangle 14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358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WIN7</cp:lastModifiedBy>
  <cp:revision>34</cp:revision>
  <dcterms:created xsi:type="dcterms:W3CDTF">2014-04-01T16:35:38Z</dcterms:created>
  <dcterms:modified xsi:type="dcterms:W3CDTF">2016-05-11T13:39:24Z</dcterms:modified>
</cp:coreProperties>
</file>