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 flipH="1">
            <a:off x="0" y="3039512"/>
            <a:ext cx="9144000" cy="180455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50000">
                <a:schemeClr val="bg1">
                  <a:alpha val="65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23929" y="419412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21853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8978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6012" y="199678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30</cp:revision>
  <dcterms:created xsi:type="dcterms:W3CDTF">2014-04-01T16:27:38Z</dcterms:created>
  <dcterms:modified xsi:type="dcterms:W3CDTF">2016-05-02T07:51:56Z</dcterms:modified>
</cp:coreProperties>
</file>