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089447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 flipH="1">
            <a:off x="0" y="4437112"/>
            <a:ext cx="9144000" cy="1944216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1000"/>
                </a:schemeClr>
              </a:gs>
              <a:gs pos="50000">
                <a:schemeClr val="bg1">
                  <a:alpha val="65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995936" y="5745830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4593702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05466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740352" y="332656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2016-05-02T07:51:01Z</dcterms:modified>
</cp:coreProperties>
</file>