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772816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39552" y="620688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611560" y="6525344"/>
            <a:ext cx="85324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725759" y="6080922"/>
            <a:ext cx="1110013" cy="27279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35</cp:revision>
  <dcterms:created xsi:type="dcterms:W3CDTF">2014-04-01T16:35:38Z</dcterms:created>
  <dcterms:modified xsi:type="dcterms:W3CDTF">2016-05-16T13:25:16Z</dcterms:modified>
</cp:coreProperties>
</file>