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77564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623519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24328" y="40466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2016-05-16T07:19:23Z</dcterms:modified>
</cp:coreProperties>
</file>