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0" y="404664"/>
            <a:ext cx="9144000" cy="1944216"/>
          </a:xfrm>
          <a:prstGeom prst="rect">
            <a:avLst/>
          </a:prstGeom>
          <a:gradFill flip="none" rotWithShape="1">
            <a:gsLst>
              <a:gs pos="17000">
                <a:schemeClr val="bg1">
                  <a:alpha val="0"/>
                </a:schemeClr>
              </a:gs>
              <a:gs pos="100000">
                <a:schemeClr val="bg1">
                  <a:alpha val="5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3960440" y="1700808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60440" y="548680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874846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7620856" y="6093296"/>
            <a:ext cx="1110013" cy="272795"/>
            <a:chOff x="3275856" y="1242391"/>
            <a:chExt cx="1656184" cy="407020"/>
          </a:xfrm>
        </p:grpSpPr>
        <p:sp>
          <p:nvSpPr>
            <p:cNvPr id="18" name="Rounded Rectangle 17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9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510</TotalTime>
  <Words>358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 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Allppt.com</dc:creator>
  <cp:lastModifiedBy>WIN7</cp:lastModifiedBy>
  <cp:revision>35</cp:revision>
  <dcterms:created xsi:type="dcterms:W3CDTF">2014-04-01T16:35:38Z</dcterms:created>
  <dcterms:modified xsi:type="dcterms:W3CDTF">2016-05-02T06:56:24Z</dcterms:modified>
</cp:coreProperties>
</file>