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931" y="1556792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81931" y="40466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81930" y="6597932"/>
            <a:ext cx="8562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3690" y="6140556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2016-05-02T12:26:33Z</dcterms:modified>
</cp:coreProperties>
</file>