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3771" y="3835375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53770" y="2859782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7884368" y="267494"/>
            <a:ext cx="937514" cy="230402"/>
            <a:chOff x="3275856" y="1242391"/>
            <a:chExt cx="1656184" cy="407020"/>
          </a:xfrm>
        </p:grpSpPr>
        <p:sp>
          <p:nvSpPr>
            <p:cNvPr id="12" name="Rounded Rectangle 11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0"/>
              </a:schemeClr>
            </a:solidFill>
            <a:ln w="1587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3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10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/>
              <a:t>Click to edit text styles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altLang="ko-KR" dirty="0"/>
              <a:t>Free PPT _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</a:t>
            </a:r>
            <a:r>
              <a:rPr lang="en-US" altLang="ko-KR" b="1" dirty="0" smtClean="0"/>
              <a:t>edit text styles </a:t>
            </a:r>
            <a:r>
              <a:rPr lang="en-US" b="1" dirty="0" smtClean="0"/>
              <a:t>- </a:t>
            </a:r>
            <a:r>
              <a:rPr lang="en-US" b="1" dirty="0"/>
              <a:t>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508</TotalTime>
  <Words>290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Allppt.com</dc:creator>
  <cp:lastModifiedBy>WIN7</cp:lastModifiedBy>
  <cp:revision>28</cp:revision>
  <dcterms:created xsi:type="dcterms:W3CDTF">2014-04-01T16:27:38Z</dcterms:created>
  <dcterms:modified xsi:type="dcterms:W3CDTF">2016-05-16T13:13:14Z</dcterms:modified>
</cp:coreProperties>
</file>