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94116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378904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73947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2016-05-16T13:16:56Z</dcterms:modified>
</cp:coreProperties>
</file>