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8798" y="1594183"/>
            <a:ext cx="4788024" cy="356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8798" y="548680"/>
            <a:ext cx="47880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5596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635484" y="6180541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2016-05-02T12:15:37Z</dcterms:modified>
</cp:coreProperties>
</file>