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1700808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39552" y="548680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539552" y="6597932"/>
            <a:ext cx="86044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631438" y="6153909"/>
            <a:ext cx="1110013" cy="272795"/>
            <a:chOff x="3275856" y="1242391"/>
            <a:chExt cx="1656184" cy="407020"/>
          </a:xfrm>
        </p:grpSpPr>
        <p:sp>
          <p:nvSpPr>
            <p:cNvPr id="18" name="Rounded Rectangle 17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9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34</cp:revision>
  <dcterms:created xsi:type="dcterms:W3CDTF">2014-04-01T16:35:38Z</dcterms:created>
  <dcterms:modified xsi:type="dcterms:W3CDTF">2016-05-16T07:11:21Z</dcterms:modified>
</cp:coreProperties>
</file>