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12630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15071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41672" y="339502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2016-05-19T05:18:27Z</dcterms:modified>
</cp:coreProperties>
</file>