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89927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92367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36100" y="32512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2016-05-16T07:18:33Z</dcterms:modified>
</cp:coreProperties>
</file>