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8610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7089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64084" y="40466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2016-05-16T07:17:00Z</dcterms:modified>
</cp:coreProperties>
</file>