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002-KIMS BUSINESS\007-02-ALLPPT-Contents\T-001-2016-05\0502\07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6" y="1319306"/>
            <a:ext cx="8964616" cy="5062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 userDrawn="1"/>
        </p:nvGrpSpPr>
        <p:grpSpPr>
          <a:xfrm>
            <a:off x="755576" y="1599183"/>
            <a:ext cx="1083281" cy="792088"/>
            <a:chOff x="1184343" y="908720"/>
            <a:chExt cx="1083281" cy="792088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" name="Rectangle 3"/>
            <p:cNvSpPr/>
            <p:nvPr/>
          </p:nvSpPr>
          <p:spPr>
            <a:xfrm>
              <a:off x="1187624" y="908720"/>
              <a:ext cx="1080000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/>
            <p:cNvSpPr/>
            <p:nvPr/>
          </p:nvSpPr>
          <p:spPr>
            <a:xfrm rot="16200000">
              <a:off x="896311" y="1196752"/>
              <a:ext cx="792088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Group 5"/>
          <p:cNvGrpSpPr/>
          <p:nvPr userDrawn="1"/>
        </p:nvGrpSpPr>
        <p:grpSpPr>
          <a:xfrm flipV="1">
            <a:off x="758857" y="4508843"/>
            <a:ext cx="1083281" cy="792088"/>
            <a:chOff x="1184343" y="908720"/>
            <a:chExt cx="1083281" cy="792088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1187624" y="908720"/>
              <a:ext cx="1080000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896311" y="1196752"/>
              <a:ext cx="792088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Group 8"/>
          <p:cNvGrpSpPr/>
          <p:nvPr userDrawn="1"/>
        </p:nvGrpSpPr>
        <p:grpSpPr>
          <a:xfrm flipH="1">
            <a:off x="7301862" y="1599183"/>
            <a:ext cx="1083281" cy="792088"/>
            <a:chOff x="1184343" y="908720"/>
            <a:chExt cx="1083281" cy="792088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1187624" y="908720"/>
              <a:ext cx="1080000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Rectangle 10"/>
            <p:cNvSpPr/>
            <p:nvPr/>
          </p:nvSpPr>
          <p:spPr>
            <a:xfrm rot="16200000">
              <a:off x="896311" y="1196752"/>
              <a:ext cx="792088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Group 11"/>
          <p:cNvGrpSpPr/>
          <p:nvPr userDrawn="1"/>
        </p:nvGrpSpPr>
        <p:grpSpPr>
          <a:xfrm flipH="1" flipV="1">
            <a:off x="7305143" y="4508843"/>
            <a:ext cx="1083281" cy="792088"/>
            <a:chOff x="1184343" y="908720"/>
            <a:chExt cx="1083281" cy="792088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1187624" y="908720"/>
              <a:ext cx="1080000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896311" y="1196752"/>
              <a:ext cx="792088" cy="216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 userDrawn="1"/>
        </p:nvSpPr>
        <p:spPr>
          <a:xfrm>
            <a:off x="3081387" y="1195016"/>
            <a:ext cx="29642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DRONE</a:t>
            </a:r>
            <a:endParaRPr lang="ko-KR" alt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804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</a:t>
            </a:r>
            <a:r>
              <a:rPr lang="en-US" altLang="ko-KR" dirty="0" smtClean="0"/>
              <a:t>Add your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0179" y="5437393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70179" y="429642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94986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548680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36</cp:revision>
  <dcterms:created xsi:type="dcterms:W3CDTF">2014-04-01T16:35:38Z</dcterms:created>
  <dcterms:modified xsi:type="dcterms:W3CDTF">2016-05-02T08:27:27Z</dcterms:modified>
</cp:coreProperties>
</file>