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87625" y="131509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87624" y="33950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1187624" y="4844068"/>
            <a:ext cx="759633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259632" y="4515966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2016-05-16T07:09:49Z</dcterms:modified>
</cp:coreProperties>
</file>