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2128" y="1815207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52128" y="663079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152128" y="6597932"/>
            <a:ext cx="7991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53927" y="6153910"/>
            <a:ext cx="1110013" cy="272795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34</cp:revision>
  <dcterms:created xsi:type="dcterms:W3CDTF">2014-04-01T16:35:38Z</dcterms:created>
  <dcterms:modified xsi:type="dcterms:W3CDTF">2016-05-16T07:08:13Z</dcterms:modified>
</cp:coreProperties>
</file>