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47994" y="2599617"/>
            <a:ext cx="3467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47994" y="1715274"/>
            <a:ext cx="3467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19" name="TextBox 18">
            <a:hlinkClick r:id="rId2"/>
          </p:cNvPr>
          <p:cNvSpPr txBox="1"/>
          <p:nvPr/>
        </p:nvSpPr>
        <p:spPr>
          <a:xfrm>
            <a:off x="0" y="489944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51004" y="3122335"/>
            <a:ext cx="861420" cy="211700"/>
            <a:chOff x="3275856" y="1242391"/>
            <a:chExt cx="1656184" cy="407020"/>
          </a:xfrm>
        </p:grpSpPr>
        <p:sp>
          <p:nvSpPr>
            <p:cNvPr id="21" name="Rounded Rectangle 20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2833796" y="828318"/>
            <a:ext cx="3481636" cy="3481636"/>
            <a:chOff x="2267744" y="1052736"/>
            <a:chExt cx="4122204" cy="4122204"/>
          </a:xfrm>
        </p:grpSpPr>
        <p:sp>
          <p:nvSpPr>
            <p:cNvPr id="24" name="Oval 23"/>
            <p:cNvSpPr/>
            <p:nvPr/>
          </p:nvSpPr>
          <p:spPr>
            <a:xfrm>
              <a:off x="2267744" y="1052736"/>
              <a:ext cx="4122204" cy="412220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343944" y="1128936"/>
              <a:ext cx="3969804" cy="396980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WIN7</cp:lastModifiedBy>
  <cp:revision>29</cp:revision>
  <dcterms:created xsi:type="dcterms:W3CDTF">2014-04-01T16:27:38Z</dcterms:created>
  <dcterms:modified xsi:type="dcterms:W3CDTF">2016-05-10T00:25:46Z</dcterms:modified>
</cp:coreProperties>
</file>