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5371" y="3544614"/>
            <a:ext cx="41222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05371" y="2539651"/>
            <a:ext cx="41222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011467" y="4144439"/>
            <a:ext cx="1110013" cy="272795"/>
            <a:chOff x="3275856" y="1242391"/>
            <a:chExt cx="1656184" cy="407020"/>
          </a:xfrm>
        </p:grpSpPr>
        <p:sp>
          <p:nvSpPr>
            <p:cNvPr id="18" name="Rounded Rectangle 1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498272" y="1370784"/>
            <a:ext cx="4122204" cy="4122204"/>
            <a:chOff x="2267744" y="1052736"/>
            <a:chExt cx="4122204" cy="4122204"/>
          </a:xfrm>
        </p:grpSpPr>
        <p:sp>
          <p:nvSpPr>
            <p:cNvPr id="2" name="Oval 1"/>
            <p:cNvSpPr/>
            <p:nvPr/>
          </p:nvSpPr>
          <p:spPr>
            <a:xfrm>
              <a:off x="2267744" y="1052736"/>
              <a:ext cx="4122204" cy="412220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343944" y="1128936"/>
              <a:ext cx="3969804" cy="396980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WIN7</cp:lastModifiedBy>
  <cp:revision>34</cp:revision>
  <dcterms:created xsi:type="dcterms:W3CDTF">2014-04-01T16:35:38Z</dcterms:created>
  <dcterms:modified xsi:type="dcterms:W3CDTF">2016-05-10T00:22:51Z</dcterms:modified>
</cp:coreProperties>
</file>