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152899" y="4288894"/>
            <a:ext cx="838202" cy="205996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3791992"/>
            <a:ext cx="9144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3260259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2" name="TextBox 21">
            <a:hlinkClick r:id="rId4"/>
          </p:cNvPr>
          <p:cNvSpPr txBox="1"/>
          <p:nvPr/>
        </p:nvSpPr>
        <p:spPr>
          <a:xfrm>
            <a:off x="0" y="487600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30</cp:revision>
  <dcterms:created xsi:type="dcterms:W3CDTF">2014-04-01T16:27:38Z</dcterms:created>
  <dcterms:modified xsi:type="dcterms:W3CDTF">2016-05-16T00:44:28Z</dcterms:modified>
</cp:coreProperties>
</file>