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016993" y="5728615"/>
            <a:ext cx="1110013" cy="272795"/>
            <a:chOff x="3275856" y="1242391"/>
            <a:chExt cx="1656184" cy="407020"/>
          </a:xfrm>
        </p:grpSpPr>
        <p:sp>
          <p:nvSpPr>
            <p:cNvPr id="18" name="Rounded Rectangle 17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9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>
            <a:off x="0" y="5182568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0" y="4606504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358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34</cp:revision>
  <dcterms:created xsi:type="dcterms:W3CDTF">2014-04-01T16:35:38Z</dcterms:created>
  <dcterms:modified xsi:type="dcterms:W3CDTF">2016-05-15T17:27:44Z</dcterms:modified>
</cp:coreProperties>
</file>