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0" y="-9144"/>
            <a:ext cx="6333384" cy="6867144"/>
          </a:xfrm>
          <a:custGeom>
            <a:avLst/>
            <a:gdLst>
              <a:gd name="connsiteX0" fmla="*/ 0 w 3059832"/>
              <a:gd name="connsiteY0" fmla="*/ 0 h 6858000"/>
              <a:gd name="connsiteX1" fmla="*/ 3059832 w 3059832"/>
              <a:gd name="connsiteY1" fmla="*/ 0 h 6858000"/>
              <a:gd name="connsiteX2" fmla="*/ 3059832 w 3059832"/>
              <a:gd name="connsiteY2" fmla="*/ 6858000 h 6858000"/>
              <a:gd name="connsiteX3" fmla="*/ 0 w 3059832"/>
              <a:gd name="connsiteY3" fmla="*/ 6858000 h 6858000"/>
              <a:gd name="connsiteX4" fmla="*/ 0 w 3059832"/>
              <a:gd name="connsiteY4" fmla="*/ 0 h 6858000"/>
              <a:gd name="connsiteX0" fmla="*/ 0 w 5300112"/>
              <a:gd name="connsiteY0" fmla="*/ 9144 h 6867144"/>
              <a:gd name="connsiteX1" fmla="*/ 5300112 w 5300112"/>
              <a:gd name="connsiteY1" fmla="*/ 0 h 6867144"/>
              <a:gd name="connsiteX2" fmla="*/ 3059832 w 5300112"/>
              <a:gd name="connsiteY2" fmla="*/ 6867144 h 6867144"/>
              <a:gd name="connsiteX3" fmla="*/ 0 w 5300112"/>
              <a:gd name="connsiteY3" fmla="*/ 6867144 h 6867144"/>
              <a:gd name="connsiteX4" fmla="*/ 0 w 5300112"/>
              <a:gd name="connsiteY4" fmla="*/ 9144 h 6867144"/>
              <a:gd name="connsiteX0" fmla="*/ 0 w 6251088"/>
              <a:gd name="connsiteY0" fmla="*/ 0 h 6858000"/>
              <a:gd name="connsiteX1" fmla="*/ 6251088 w 6251088"/>
              <a:gd name="connsiteY1" fmla="*/ 9144 h 6858000"/>
              <a:gd name="connsiteX2" fmla="*/ 3059832 w 6251088"/>
              <a:gd name="connsiteY2" fmla="*/ 6858000 h 6858000"/>
              <a:gd name="connsiteX3" fmla="*/ 0 w 6251088"/>
              <a:gd name="connsiteY3" fmla="*/ 6858000 h 6858000"/>
              <a:gd name="connsiteX4" fmla="*/ 0 w 6251088"/>
              <a:gd name="connsiteY4" fmla="*/ 0 h 6858000"/>
              <a:gd name="connsiteX0" fmla="*/ 0 w 6269376"/>
              <a:gd name="connsiteY0" fmla="*/ 0 h 6858000"/>
              <a:gd name="connsiteX1" fmla="*/ 6269376 w 6269376"/>
              <a:gd name="connsiteY1" fmla="*/ 219456 h 6858000"/>
              <a:gd name="connsiteX2" fmla="*/ 3059832 w 6269376"/>
              <a:gd name="connsiteY2" fmla="*/ 6858000 h 6858000"/>
              <a:gd name="connsiteX3" fmla="*/ 0 w 6269376"/>
              <a:gd name="connsiteY3" fmla="*/ 6858000 h 6858000"/>
              <a:gd name="connsiteX4" fmla="*/ 0 w 6269376"/>
              <a:gd name="connsiteY4" fmla="*/ 0 h 6858000"/>
              <a:gd name="connsiteX0" fmla="*/ 0 w 6333384"/>
              <a:gd name="connsiteY0" fmla="*/ 9144 h 6867144"/>
              <a:gd name="connsiteX1" fmla="*/ 6333384 w 6333384"/>
              <a:gd name="connsiteY1" fmla="*/ 0 h 6867144"/>
              <a:gd name="connsiteX2" fmla="*/ 3059832 w 6333384"/>
              <a:gd name="connsiteY2" fmla="*/ 6867144 h 6867144"/>
              <a:gd name="connsiteX3" fmla="*/ 0 w 6333384"/>
              <a:gd name="connsiteY3" fmla="*/ 6867144 h 6867144"/>
              <a:gd name="connsiteX4" fmla="*/ 0 w 6333384"/>
              <a:gd name="connsiteY4" fmla="*/ 9144 h 686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3384" h="6867144">
                <a:moveTo>
                  <a:pt x="0" y="9144"/>
                </a:moveTo>
                <a:lnTo>
                  <a:pt x="6333384" y="0"/>
                </a:lnTo>
                <a:lnTo>
                  <a:pt x="3059832" y="6867144"/>
                </a:lnTo>
                <a:lnTo>
                  <a:pt x="0" y="6867144"/>
                </a:lnTo>
                <a:lnTo>
                  <a:pt x="0" y="914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733256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4581128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6597932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721937" y="226437"/>
            <a:ext cx="1133222" cy="278499"/>
            <a:chOff x="3275856" y="1242391"/>
            <a:chExt cx="1656184" cy="407020"/>
          </a:xfrm>
        </p:grpSpPr>
        <p:sp>
          <p:nvSpPr>
            <p:cNvPr id="21" name="Rounded Rectangle 20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2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2016-05-10T00:34:52Z</dcterms:modified>
</cp:coreProperties>
</file>