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6316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44795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6597932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812360" y="260648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2016-05-15T17:24:03Z</dcterms:modified>
</cp:coreProperties>
</file>