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987574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664245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" y="4065349"/>
            <a:ext cx="91439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0" y="3563531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51235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956376" y="195486"/>
            <a:ext cx="937514" cy="230402"/>
            <a:chOff x="3275856" y="1242391"/>
            <a:chExt cx="1656184" cy="407020"/>
          </a:xfrm>
        </p:grpSpPr>
        <p:sp>
          <p:nvSpPr>
            <p:cNvPr id="12" name="Rounded Rectangle 11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3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290</Words>
  <Application>Microsoft Office PowerPoint</Application>
  <PresentationFormat>On-screen Show (16:9)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31</cp:revision>
  <dcterms:created xsi:type="dcterms:W3CDTF">2014-04-01T16:27:38Z</dcterms:created>
  <dcterms:modified xsi:type="dcterms:W3CDTF">2016-05-16T00:44:36Z</dcterms:modified>
</cp:coreProperties>
</file>