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26856" y="4467475"/>
            <a:ext cx="890287" cy="218795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0" y="3956600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337303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2016-05-11T13:37:21Z</dcterms:modified>
</cp:coreProperties>
</file>