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016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191683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14055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5718247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14481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53893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2016-05-11T13:35:29Z</dcterms:modified>
</cp:coreProperties>
</file>