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58924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443711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23528" y="6525344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673947" y="404664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2016-05-11T13:22:52Z</dcterms:modified>
</cp:coreProperties>
</file>