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FF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1" y="4255516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" y="3279923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60040" y="4844068"/>
            <a:ext cx="8423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46446" y="339502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2016-05-11T13:24:23Z</dcterms:modified>
</cp:coreProperties>
</file>