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161455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04456" y="3749284"/>
            <a:ext cx="47880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104456" y="2597156"/>
            <a:ext cx="47880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97932"/>
            <a:ext cx="88924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668344" y="332656"/>
            <a:ext cx="1110013" cy="272795"/>
            <a:chOff x="3275856" y="1242391"/>
            <a:chExt cx="1656184" cy="407020"/>
          </a:xfrm>
        </p:grpSpPr>
        <p:sp>
          <p:nvSpPr>
            <p:cNvPr id="15" name="Rounded Rectangle 14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6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edit Master text </a:t>
            </a:r>
            <a:r>
              <a:rPr lang="en-US" altLang="ko-KR" b="1" dirty="0" smtClean="0"/>
              <a:t>styles </a:t>
            </a:r>
            <a:r>
              <a:rPr lang="en-US" b="1" dirty="0" smtClean="0"/>
              <a:t>-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edit Master text </a:t>
            </a:r>
            <a:r>
              <a:rPr lang="en-US" altLang="ko-KR" b="1" dirty="0" smtClean="0"/>
              <a:t>styles </a:t>
            </a:r>
            <a:r>
              <a:rPr lang="en-US" b="1" dirty="0" smtClean="0"/>
              <a:t>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(4:3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358</Words>
  <Application>Microsoft Office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Free PPT _ Click to add title</vt:lpstr>
      <vt:lpstr> Free PPT _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WIN7</cp:lastModifiedBy>
  <cp:revision>34</cp:revision>
  <dcterms:created xsi:type="dcterms:W3CDTF">2014-04-01T16:35:38Z</dcterms:created>
  <dcterms:modified xsi:type="dcterms:W3CDTF">2016-05-16T13:27:42Z</dcterms:modified>
</cp:coreProperties>
</file>