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842825" y="2863207"/>
            <a:ext cx="32251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842825" y="2041186"/>
            <a:ext cx="32251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9" name="TextBox 18">
            <a:hlinkClick r:id="rId2"/>
          </p:cNvPr>
          <p:cNvSpPr txBox="1"/>
          <p:nvPr/>
        </p:nvSpPr>
        <p:spPr>
          <a:xfrm>
            <a:off x="842825" y="3284210"/>
            <a:ext cx="3225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</a:t>
            </a:r>
            <a:endParaRPr lang="en-US" altLang="ko-KR" sz="8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Free </a:t>
            </a:r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Templates, </a:t>
            </a:r>
            <a:endParaRPr lang="en-US" altLang="ko-KR" sz="8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Diagrams </a:t>
            </a:r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and Charts</a:t>
            </a:r>
            <a:endParaRPr lang="ko-KR" altLang="en-US" sz="8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714329" y="843558"/>
            <a:ext cx="956750" cy="235129"/>
            <a:chOff x="3275856" y="1242391"/>
            <a:chExt cx="1656184" cy="407020"/>
          </a:xfrm>
        </p:grpSpPr>
        <p:sp>
          <p:nvSpPr>
            <p:cNvPr id="21" name="Rounded Rectangle 20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2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289</Words>
  <Application>Microsoft Office PowerPoint</Application>
  <PresentationFormat>On-screen Show (16:9)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2016-05-02T07:35:25Z</dcterms:modified>
</cp:coreProperties>
</file>