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161455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401" y="4173828"/>
            <a:ext cx="349857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57401" y="3215411"/>
            <a:ext cx="34985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57401" y="4621982"/>
            <a:ext cx="349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</a:t>
            </a:r>
            <a:endParaRPr lang="en-US" altLang="ko-KR" sz="8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Templates, </a:t>
            </a:r>
            <a:endParaRPr lang="en-US" altLang="ko-KR" sz="8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 Charts</a:t>
            </a:r>
            <a:endParaRPr lang="ko-KR" altLang="en-US" sz="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390251" y="1104866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357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2016-05-02T07:34:50Z</dcterms:modified>
</cp:coreProperties>
</file>