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 algn="ctr"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</a:t>
            </a:r>
            <a:r>
              <a:rPr lang="en-US" altLang="ko-KR" dirty="0" err="1" smtClean="0"/>
              <a:t>Tempates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77988" y="371982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77988" y="256769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18883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668344" y="40466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</a:t>
            </a:r>
            <a:r>
              <a:rPr lang="en-US" altLang="ko-KR" dirty="0" smtClean="0"/>
              <a:t>Templates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354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Templates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2016-05-02T07:19:40Z</dcterms:modified>
</cp:coreProperties>
</file>