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B011"/>
    <a:srgbClr val="C7970F"/>
    <a:srgbClr val="F6C100"/>
    <a:srgbClr val="FFD3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7504" y="16778"/>
            <a:ext cx="9036496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60032" y="5662409"/>
            <a:ext cx="428396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rgbClr val="E9B01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rgbClr val="E9B01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rgbClr val="E9B01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rgbClr val="E9B01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rgbClr val="E9B01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rgbClr val="E9B01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rgbClr val="E9B01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860032" y="4671740"/>
            <a:ext cx="428396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rgbClr val="E9B01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rgbClr val="E9B01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860032" y="6597932"/>
            <a:ext cx="42839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rgbClr val="E9B01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rgbClr val="E9B01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34</cp:revision>
  <dcterms:created xsi:type="dcterms:W3CDTF">2014-04-01T16:35:38Z</dcterms:created>
  <dcterms:modified xsi:type="dcterms:W3CDTF">2016-04-12T00:37:32Z</dcterms:modified>
</cp:coreProperties>
</file>