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3" y="4345527"/>
            <a:ext cx="31683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79512" y="3597721"/>
            <a:ext cx="31683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179512" y="4844068"/>
            <a:ext cx="86044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138031" y="122002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2016-04-05T06:45:58Z</dcterms:modified>
</cp:coreProperties>
</file>