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967864"/>
            <a:ext cx="47880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4941168"/>
            <a:ext cx="47880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79512" y="6597932"/>
            <a:ext cx="8964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46361" y="138945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2016-04-05T06:42:44Z</dcterms:modified>
</cp:coreProperties>
</file>