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5967864"/>
            <a:ext cx="478802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79512" y="4941168"/>
            <a:ext cx="478802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179512" y="6597932"/>
            <a:ext cx="89644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946361" y="138945"/>
            <a:ext cx="1110013" cy="272795"/>
            <a:chOff x="3275856" y="1242391"/>
            <a:chExt cx="1656184" cy="407020"/>
          </a:xfrm>
        </p:grpSpPr>
        <p:sp>
          <p:nvSpPr>
            <p:cNvPr id="12" name="Rounded Rectangle 1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33</cp:revision>
  <dcterms:created xsi:type="dcterms:W3CDTF">2014-04-01T16:35:38Z</dcterms:created>
  <dcterms:modified xsi:type="dcterms:W3CDTF">2016-04-05T06:42:44Z</dcterms:modified>
</cp:coreProperties>
</file>