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987574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664245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free-powerpoint-templates-design.com/free-powerpoint-templates-design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846446" y="248826"/>
            <a:ext cx="937514" cy="230402"/>
            <a:chOff x="3275856" y="1242391"/>
            <a:chExt cx="1656184" cy="407020"/>
          </a:xfrm>
        </p:grpSpPr>
        <p:sp>
          <p:nvSpPr>
            <p:cNvPr id="9" name="Rounded Rectangle 8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7" name="Rectangle 16"/>
          <p:cNvSpPr/>
          <p:nvPr/>
        </p:nvSpPr>
        <p:spPr>
          <a:xfrm>
            <a:off x="3635896" y="3147814"/>
            <a:ext cx="5508103" cy="1634186"/>
          </a:xfrm>
          <a:prstGeom prst="rect">
            <a:avLst/>
          </a:prstGeom>
          <a:solidFill>
            <a:schemeClr val="accent3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4644008" y="4219206"/>
            <a:ext cx="413995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"/>
          <p:cNvSpPr txBox="1">
            <a:spLocks noChangeArrowheads="1"/>
          </p:cNvSpPr>
          <p:nvPr/>
        </p:nvSpPr>
        <p:spPr bwMode="auto">
          <a:xfrm>
            <a:off x="4644008" y="3201154"/>
            <a:ext cx="413995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20" name="TextBox 19">
            <a:hlinkClick r:id="rId4"/>
          </p:cNvPr>
          <p:cNvSpPr txBox="1"/>
          <p:nvPr/>
        </p:nvSpPr>
        <p:spPr>
          <a:xfrm>
            <a:off x="0" y="4899446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0" y="3147814"/>
            <a:ext cx="251520" cy="1634186"/>
          </a:xfrm>
          <a:prstGeom prst="rect">
            <a:avLst/>
          </a:prstGeom>
          <a:solidFill>
            <a:schemeClr val="accent3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2014-04-01T16:27:38Z</dcterms:created>
  <dcterms:modified xsi:type="dcterms:W3CDTF">2016-04-04T06:27:52Z</dcterms:modified>
</cp:coreProperties>
</file>