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067944" y="4221088"/>
            <a:ext cx="5076055" cy="2160240"/>
          </a:xfrm>
          <a:prstGeom prst="rect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644008" y="5588378"/>
            <a:ext cx="41399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4436250"/>
            <a:ext cx="41399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664820" y="332656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0" y="4221088"/>
            <a:ext cx="395536" cy="2160240"/>
          </a:xfrm>
          <a:prstGeom prst="rect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2016-04-04T06:24:49Z</dcterms:modified>
</cp:coreProperties>
</file>