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6056" y="5517232"/>
            <a:ext cx="38874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76056" y="4365104"/>
            <a:ext cx="3887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76056" y="5948699"/>
            <a:ext cx="3887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40352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35</cp:revision>
  <dcterms:created xsi:type="dcterms:W3CDTF">2014-04-01T16:35:38Z</dcterms:created>
  <dcterms:modified xsi:type="dcterms:W3CDTF">2016-04-25T00:18:12Z</dcterms:modified>
</cp:coreProperties>
</file>