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527175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375047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639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82137" y="6021288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33</cp:revision>
  <dcterms:created xsi:type="dcterms:W3CDTF">2014-04-01T16:35:38Z</dcterms:created>
  <dcterms:modified xsi:type="dcterms:W3CDTF">2016-04-11T05:36:49Z</dcterms:modified>
</cp:coreProperties>
</file>