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581128"/>
            <a:ext cx="9144000" cy="1872208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995936" y="584765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4695527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55161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673947" y="332656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34</cp:revision>
  <dcterms:created xsi:type="dcterms:W3CDTF">2014-04-01T16:35:38Z</dcterms:created>
  <dcterms:modified xsi:type="dcterms:W3CDTF">2016-03-29T06:12:12Z</dcterms:modified>
</cp:coreProperties>
</file>