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6545" y="2755255"/>
            <a:ext cx="42474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96544" y="1779662"/>
            <a:ext cx="42474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84368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2016-04-11T05:34:40Z</dcterms:modified>
</cp:coreProperties>
</file>