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8" y="3779101"/>
            <a:ext cx="44999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2626973"/>
            <a:ext cx="44999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68344" y="260648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2016-04-11T05:33:21Z</dcterms:modified>
</cp:coreProperties>
</file>